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5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0868C7-1B39-442D-AFE6-958B749CB3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BF4AD86-241C-4611-B08A-9FE1414CB61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BF2ABF-6BEE-4FFD-9E75-E241640CDC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5EB44-C8EE-4006-B0AC-FF2F0BE1B699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E1F42C-23CB-492F-86FC-0EBEA18C09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6B9E62-C39F-4796-B079-B8AEEABB3A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5EBC9-3574-4B3F-AF59-6AB058350D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0898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431C3E-1A20-4074-8197-9A81CA4D48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726920C-4BBB-4D2A-9C5B-7C1ED8534D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53F68C-8D1C-4EDC-9CB2-E0A6B41111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5EB44-C8EE-4006-B0AC-FF2F0BE1B699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3C82F5-3715-4D08-B312-10425EFD83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33A4DF-91DE-4FEC-8CDA-B661F6414A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5EBC9-3574-4B3F-AF59-6AB058350D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26615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AB1C09D-4DE4-4B9F-A926-6B8E60DDF1E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B47FA5E-C9C7-43FC-9545-6307E897E97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87AF4E-8CFD-4FF5-8D02-07834712A3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5EB44-C8EE-4006-B0AC-FF2F0BE1B699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08E502-AC70-45C6-9C7B-4581DEA561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56DB9B-01C4-4CB6-A6CC-E0C5765C0D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5EBC9-3574-4B3F-AF59-6AB058350D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4748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454B05-9937-400E-A56A-412E1A8B0A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97C2DC-2DFB-4D0F-B507-EDACDD3EFB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C4FCE6-53A1-43EB-9F89-56DC944780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5EB44-C8EE-4006-B0AC-FF2F0BE1B699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5F8DBC-B62D-40CC-AC87-75769809F1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A0A894-3461-43C7-B5DA-34484FAEA7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5EBC9-3574-4B3F-AF59-6AB058350D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426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5EC4E4-D1FA-4EAB-B13E-AAB7E012D2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4CC2D1-09D7-4877-9164-FD22F33844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D260B6-E90D-421C-AA82-FE54F72EC1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5EB44-C8EE-4006-B0AC-FF2F0BE1B699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7CFD54-5299-4733-9EB6-D7A94357D6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266EE0-81EC-4412-8A98-BD99E5FC93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5EBC9-3574-4B3F-AF59-6AB058350D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29891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B8A9CE-2859-4738-AB48-8FE92919D9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A75063-3CC9-4A0C-BFE3-C6BAF2FCD27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50AEE28-0C56-4718-A4E4-BEC638B9FB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988DEF2-FBEB-4E9C-B42A-3508810B17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5EB44-C8EE-4006-B0AC-FF2F0BE1B699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CDC8C46-D5CD-480A-841C-E26EC61717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AE61AE6-F3F2-43BE-B74E-3DC1ABEB4A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5EBC9-3574-4B3F-AF59-6AB058350D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78267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B2DBCF-203A-4772-98A4-C53F759B23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607A07-7809-4AC3-951F-30FAE7915F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6E54936-AD95-44DA-95E6-0E490A8BD7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0DE2D3A-78E3-4613-BABF-78D0990CEF8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EF75134-44C4-428F-8EEA-AFDCA0FAC65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5D920C2-F9B8-468B-AC4C-3EC9CC2E01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5EB44-C8EE-4006-B0AC-FF2F0BE1B699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928EB49-9E3A-40F7-83BC-3AA8BF4356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9570FC5-FD9A-4C04-90AC-7AABF14EB2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5EBC9-3574-4B3F-AF59-6AB058350D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04067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740E15-9A71-42CB-8A93-64409C31EE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2CEC2F5-A546-43A1-9CE3-294E0D6117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5EB44-C8EE-4006-B0AC-FF2F0BE1B699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FD7CB12-A7D8-4124-BB83-98B666E2F1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885E7FF-5258-4E42-B15D-3DBF56D838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5EBC9-3574-4B3F-AF59-6AB058350D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36311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344CAE3-1E84-4D10-9B99-E781E9F7AF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5EB44-C8EE-4006-B0AC-FF2F0BE1B699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1101525-9EA5-41D7-94CC-6FAA0F2476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80356E-C812-4D11-96A4-0C8EEEE742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5EBC9-3574-4B3F-AF59-6AB058350D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76775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BE44B7-3932-4B3B-88C3-8D5D362FC7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3B3E09-D908-4066-A4FB-F8A0705A72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E82A4EF-8FC2-4B38-9E8A-1701C24EB8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4F3F3D1-1A3B-4439-91D2-BD9DA91598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5EB44-C8EE-4006-B0AC-FF2F0BE1B699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D084656-08B2-4A72-9414-7EC700F9C9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F767484-4397-422D-AC75-26EA55B71D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5EBC9-3574-4B3F-AF59-6AB058350D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80187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0E2E41-1732-4C87-A0E5-D4C7DD0205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B1EC9E2-7301-417F-A184-8E6B9AC9BB2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B2B2751-1475-42C8-BC10-526F65E470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FD2FF80-EE52-4429-B6E1-D77D11C6C1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5EB44-C8EE-4006-B0AC-FF2F0BE1B699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86FB93A-1DFA-4024-9266-41CDADF430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40C553-1AD1-4A38-8CA7-7EC7BDE93E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5EBC9-3574-4B3F-AF59-6AB058350D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0402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B6BA498-7FF1-467F-87D9-3D0D67E6F8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FD2DC3-90B5-4E3F-A62E-08F85A8CAC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395B85-2293-4443-AEA7-987224682C9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F5EB44-C8EE-4006-B0AC-FF2F0BE1B699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4AC7FD-26DD-4396-A48F-3E2572B7DC4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3A31F7-394D-4CBB-8CAA-785301511D1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D5EBC9-3574-4B3F-AF59-6AB058350D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34760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893EAE4E-1001-4F26-8391-1FEADD1B9A8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38437" y="157162"/>
            <a:ext cx="6715125" cy="6543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66207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Riaz Hasan</dc:creator>
  <cp:lastModifiedBy>Riaz Hasan</cp:lastModifiedBy>
  <cp:revision>17</cp:revision>
  <dcterms:created xsi:type="dcterms:W3CDTF">2020-04-17T10:32:08Z</dcterms:created>
  <dcterms:modified xsi:type="dcterms:W3CDTF">2020-05-02T06:45:59Z</dcterms:modified>
</cp:coreProperties>
</file>